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69" r:id="rId3"/>
    <p:sldId id="270" r:id="rId4"/>
    <p:sldId id="259" r:id="rId5"/>
    <p:sldId id="260" r:id="rId6"/>
    <p:sldId id="261" r:id="rId7"/>
    <p:sldId id="263" r:id="rId8"/>
    <p:sldId id="264" r:id="rId9"/>
    <p:sldId id="262" r:id="rId10"/>
    <p:sldId id="271" r:id="rId11"/>
    <p:sldId id="266" r:id="rId12"/>
    <p:sldId id="268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4BD"/>
    <a:srgbClr val="391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66B67-CB1B-40D2-93BF-58023C4EC33A}" type="datetimeFigureOut">
              <a:rPr lang="en-US" smtClean="0"/>
              <a:t>9/2/17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957E-DADB-4E24-AB7B-CA092BFB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957E-DADB-4E24-AB7B-CA092BFB1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D4EA56D-FC29-1D4B-9F8A-492F28A63BED}" type="datetimeFigureOut">
              <a:rPr lang="en-US" smtClean="0"/>
              <a:pPr/>
              <a:t>9/2/17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B51BBCD-731E-0E42-B836-E36D0F59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Relationship Id="rId7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13" y="147003"/>
            <a:ext cx="7342188" cy="1924050"/>
          </a:xfrm>
        </p:spPr>
        <p:txBody>
          <a:bodyPr/>
          <a:lstStyle/>
          <a:p>
            <a:r>
              <a:rPr lang="en-US" b="1" dirty="0" smtClean="0"/>
              <a:t>GLOVE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225" y="2180718"/>
            <a:ext cx="7342188" cy="1752600"/>
          </a:xfrm>
        </p:spPr>
        <p:txBody>
          <a:bodyPr/>
          <a:lstStyle/>
          <a:p>
            <a:r>
              <a:rPr lang="en-US" b="1" dirty="0" smtClean="0"/>
              <a:t>Global </a:t>
            </a:r>
            <a:r>
              <a:rPr lang="en-US" b="1" dirty="0" smtClean="0"/>
              <a:t>Leaders on Valuable </a:t>
            </a:r>
            <a:r>
              <a:rPr lang="en-US" b="1" dirty="0" smtClean="0"/>
              <a:t>Efficacy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26" y="3232630"/>
            <a:ext cx="2160337" cy="288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" y="3639213"/>
            <a:ext cx="2709880" cy="2154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92" y="3499086"/>
            <a:ext cx="3207634" cy="2405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7900" y="466914"/>
            <a:ext cx="145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Updated 9/</a:t>
            </a:r>
            <a:r>
              <a:rPr lang="en-US" b="1" i="1" dirty="0" smtClean="0"/>
              <a:t>2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Program: </a:t>
            </a:r>
          </a:p>
          <a:p>
            <a:pPr lvl="1"/>
            <a:r>
              <a:rPr lang="en-US" dirty="0" smtClean="0"/>
              <a:t>$</a:t>
            </a:r>
            <a:r>
              <a:rPr lang="en-US" dirty="0" smtClean="0"/>
              <a:t>1045 </a:t>
            </a:r>
            <a:r>
              <a:rPr lang="en-US" dirty="0" smtClean="0"/>
              <a:t>+ Airline </a:t>
            </a:r>
            <a:r>
              <a:rPr lang="en-US" dirty="0" smtClean="0"/>
              <a:t>ticket (&lt;$300) + </a:t>
            </a:r>
            <a:r>
              <a:rPr lang="en-US" dirty="0" smtClean="0"/>
              <a:t>TAMU Traveler’s Insurance </a:t>
            </a:r>
            <a:r>
              <a:rPr lang="en-US" dirty="0" smtClean="0"/>
              <a:t>(&lt;$30)</a:t>
            </a:r>
            <a:endParaRPr lang="en-US" dirty="0" smtClean="0"/>
          </a:p>
          <a:p>
            <a:pPr lvl="1"/>
            <a:r>
              <a:rPr lang="en-US" dirty="0" smtClean="0"/>
              <a:t>Personal spending money</a:t>
            </a:r>
          </a:p>
          <a:p>
            <a:pPr lvl="1"/>
            <a:r>
              <a:rPr lang="en-US" dirty="0" smtClean="0"/>
              <a:t>Passport/insurance personal costs</a:t>
            </a:r>
          </a:p>
          <a:p>
            <a:r>
              <a:rPr lang="en-US" dirty="0" smtClean="0"/>
              <a:t>This price will be reduced through available organization money and fundraising.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2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to GLOVE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View/download on </a:t>
            </a:r>
            <a:r>
              <a:rPr lang="en-US" dirty="0" smtClean="0"/>
              <a:t>our website </a:t>
            </a:r>
            <a:r>
              <a:rPr lang="en-US" dirty="0" err="1" smtClean="0">
                <a:solidFill>
                  <a:srgbClr val="A424BD"/>
                </a:solidFill>
              </a:rPr>
              <a:t>glovetamu.weebly.com</a:t>
            </a:r>
            <a:endParaRPr lang="en-US" dirty="0">
              <a:solidFill>
                <a:srgbClr val="A424BD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copy of your FAFSA information</a:t>
            </a:r>
          </a:p>
          <a:p>
            <a:r>
              <a:rPr lang="en-US" dirty="0" smtClean="0"/>
              <a:t>Copy of Passport </a:t>
            </a:r>
          </a:p>
          <a:p>
            <a:r>
              <a:rPr lang="en-US" dirty="0" smtClean="0"/>
              <a:t>In</a:t>
            </a:r>
            <a:r>
              <a:rPr lang="en-US" dirty="0" smtClean="0"/>
              <a:t>-person Interview.</a:t>
            </a:r>
          </a:p>
          <a:p>
            <a:r>
              <a:rPr lang="en-US" dirty="0" smtClean="0"/>
              <a:t>Email all documents to </a:t>
            </a:r>
            <a:r>
              <a:rPr lang="en-US" dirty="0" err="1" smtClean="0"/>
              <a:t>glovetamu@gmail.com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application documents are due </a:t>
            </a:r>
            <a:r>
              <a:rPr lang="en-US" b="1" u="sng" dirty="0" smtClean="0"/>
              <a:t>September 22, 2017.</a:t>
            </a:r>
          </a:p>
        </p:txBody>
      </p:sp>
      <p:pic>
        <p:nvPicPr>
          <p:cNvPr id="4" name="Picture 3" descr="Screen Shot 2017-08-22 at 1.0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2" y="2583694"/>
            <a:ext cx="4941850" cy="392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1" y="3059475"/>
            <a:ext cx="4905432" cy="3679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76" y="170511"/>
            <a:ext cx="2462389" cy="32895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76" y="3220278"/>
            <a:ext cx="4691028" cy="3518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62" y="128909"/>
            <a:ext cx="4227941" cy="3170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4" b="24047"/>
          <a:stretch/>
        </p:blipFill>
        <p:spPr>
          <a:xfrm>
            <a:off x="124191" y="128909"/>
            <a:ext cx="2932528" cy="29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"/>
          <a:stretch/>
        </p:blipFill>
        <p:spPr>
          <a:xfrm>
            <a:off x="5701027" y="28095"/>
            <a:ext cx="3295650" cy="3985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04" y="3093396"/>
            <a:ext cx="2067703" cy="3645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3" y="3331873"/>
            <a:ext cx="4607914" cy="3455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62" y="134562"/>
            <a:ext cx="3202562" cy="3202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24" y="2691624"/>
            <a:ext cx="3029743" cy="404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1" y="28095"/>
            <a:ext cx="2556629" cy="34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known-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7319" r="6942"/>
          <a:stretch/>
        </p:blipFill>
        <p:spPr>
          <a:xfrm>
            <a:off x="3461851" y="0"/>
            <a:ext cx="3019905" cy="3266541"/>
          </a:xfrm>
          <a:prstGeom prst="rect">
            <a:avLst/>
          </a:prstGeom>
        </p:spPr>
      </p:pic>
      <p:pic>
        <p:nvPicPr>
          <p:cNvPr id="5" name="Picture 4" descr="IMG_259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92" y="1"/>
            <a:ext cx="4204208" cy="3154928"/>
          </a:xfrm>
          <a:prstGeom prst="rect">
            <a:avLst/>
          </a:prstGeom>
        </p:spPr>
      </p:pic>
      <p:pic>
        <p:nvPicPr>
          <p:cNvPr id="6" name="Picture 5" descr="Unknown-3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7"/>
          <a:stretch/>
        </p:blipFill>
        <p:spPr>
          <a:xfrm>
            <a:off x="6675430" y="3154928"/>
            <a:ext cx="2468570" cy="3703072"/>
          </a:xfrm>
          <a:prstGeom prst="rect">
            <a:avLst/>
          </a:prstGeom>
        </p:spPr>
      </p:pic>
      <p:pic>
        <p:nvPicPr>
          <p:cNvPr id="7" name="Picture 6" descr="IMG_297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5928"/>
          <a:stretch/>
        </p:blipFill>
        <p:spPr>
          <a:xfrm>
            <a:off x="2720431" y="3154929"/>
            <a:ext cx="3954999" cy="3703072"/>
          </a:xfrm>
          <a:prstGeom prst="rect">
            <a:avLst/>
          </a:prstGeom>
        </p:spPr>
      </p:pic>
      <p:pic>
        <p:nvPicPr>
          <p:cNvPr id="4" name="Picture 3" descr="IMG_2628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5287" r="11437" b="14356"/>
          <a:stretch/>
        </p:blipFill>
        <p:spPr>
          <a:xfrm>
            <a:off x="0" y="0"/>
            <a:ext cx="3512725" cy="3619443"/>
          </a:xfrm>
          <a:prstGeom prst="rect">
            <a:avLst/>
          </a:prstGeom>
        </p:spPr>
      </p:pic>
      <p:pic>
        <p:nvPicPr>
          <p:cNvPr id="10" name="Picture 9" descr="Unknown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5"/>
          <a:stretch/>
        </p:blipFill>
        <p:spPr>
          <a:xfrm>
            <a:off x="0" y="3619442"/>
            <a:ext cx="3461851" cy="32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4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053" y="1933842"/>
            <a:ext cx="3916947" cy="2937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49" y="-241869"/>
            <a:ext cx="3916951" cy="2937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45" y="0"/>
            <a:ext cx="2578456" cy="1933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947"/>
            <a:ext cx="5614738" cy="4211053"/>
          </a:xfrm>
          <a:prstGeom prst="rect">
            <a:avLst/>
          </a:prstGeom>
        </p:spPr>
      </p:pic>
      <p:pic>
        <p:nvPicPr>
          <p:cNvPr id="2" name="Picture 1" descr="8f58a0ac6eb47928adb44e314565bc0b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/>
          <a:stretch/>
        </p:blipFill>
        <p:spPr>
          <a:xfrm>
            <a:off x="3582736" y="0"/>
            <a:ext cx="3374519" cy="2646947"/>
          </a:xfrm>
          <a:prstGeom prst="rect">
            <a:avLst/>
          </a:prstGeom>
        </p:spPr>
      </p:pic>
      <p:pic>
        <p:nvPicPr>
          <p:cNvPr id="9" name="Picture 8" descr="16388353_400361260313473_7773178486920305033_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77"/>
          <a:stretch/>
        </p:blipFill>
        <p:spPr>
          <a:xfrm>
            <a:off x="5227053" y="4187921"/>
            <a:ext cx="3916947" cy="267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48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Purpose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We seek to alleviate, empower and support medical teams </a:t>
            </a:r>
            <a:r>
              <a:rPr lang="en-US" dirty="0" smtClean="0"/>
              <a:t>abroad.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assisting low-income and/or underrepresented students at Texas A&amp;M to travel on a medical service trip for free or at a low cost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are a recognized student organization through the Student Activities center at TAMU.</a:t>
            </a:r>
          </a:p>
          <a:p>
            <a:pPr lvl="1"/>
            <a:r>
              <a:rPr lang="en-US" dirty="0" smtClean="0"/>
              <a:t>This year, we plan to send 10-12 students.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past years…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377" y="1768243"/>
            <a:ext cx="7689410" cy="3931920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raveled to Quetzaltenango (Xela), Guatemala, for 2 weeks through a non-profit organization in 2014, as well as in 2015.</a:t>
            </a:r>
          </a:p>
          <a:p>
            <a:r>
              <a:rPr lang="en-US" sz="2000" dirty="0" smtClean="0"/>
              <a:t>Volunteered in El Centro de Salud (Health center) Fundabiem (Therapy center), Hospital </a:t>
            </a:r>
            <a:r>
              <a:rPr lang="en-US" sz="2000" dirty="0" err="1" smtClean="0"/>
              <a:t>Nacional</a:t>
            </a:r>
            <a:r>
              <a:rPr lang="en-US" sz="2000" dirty="0" smtClean="0"/>
              <a:t> Dr. Rodolfo Robles (Hospital)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Displaying IMG_02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3555256"/>
            <a:ext cx="1977543" cy="2641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27" y="3535783"/>
            <a:ext cx="2710535" cy="2710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22" y="3496099"/>
            <a:ext cx="2110945" cy="28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visa is </a:t>
            </a:r>
            <a:r>
              <a:rPr lang="en-US" b="1" dirty="0" smtClean="0"/>
              <a:t>not </a:t>
            </a:r>
            <a:r>
              <a:rPr lang="en-US" dirty="0" smtClean="0"/>
              <a:t>required for a stay of </a:t>
            </a:r>
            <a:r>
              <a:rPr lang="en-US" b="1" dirty="0" smtClean="0"/>
              <a:t>up to 90 days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Traveler must be in possession of:</a:t>
            </a:r>
          </a:p>
          <a:p>
            <a:pPr lvl="1"/>
            <a:r>
              <a:rPr lang="en-US" dirty="0" smtClean="0"/>
              <a:t> a passport valid for 6 months beyond stay.</a:t>
            </a:r>
          </a:p>
          <a:p>
            <a:pPr lvl="1"/>
            <a:r>
              <a:rPr lang="en-US" dirty="0" smtClean="0"/>
              <a:t> a round-trip airline ticket.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26597"/>
            <a:ext cx="7345363" cy="39319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is the applicants responsibility to be in possession of a current, valid passport and the funds required to procure it. </a:t>
            </a:r>
          </a:p>
          <a:p>
            <a:r>
              <a:rPr lang="en-US" dirty="0" smtClean="0"/>
              <a:t>A copy of the original and signed passport must be sent in with all required documents for the application. </a:t>
            </a:r>
          </a:p>
          <a:p>
            <a:r>
              <a:rPr lang="en-US" b="1" dirty="0" smtClean="0"/>
              <a:t>It is the responsibility of the individual to pay for passport renewal or procurement.</a:t>
            </a:r>
            <a:endParaRPr lang="en-US" b="1" dirty="0"/>
          </a:p>
          <a:p>
            <a:r>
              <a:rPr lang="en-US" dirty="0" smtClean="0"/>
              <a:t>A passport can be ordered through the Study Abroad Office.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Vaccinations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26597"/>
            <a:ext cx="7345363" cy="39319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</a:t>
            </a:r>
            <a:r>
              <a:rPr lang="en-US" dirty="0" smtClean="0"/>
              <a:t>accines </a:t>
            </a:r>
            <a:r>
              <a:rPr lang="en-US" dirty="0"/>
              <a:t>for travel to </a:t>
            </a:r>
            <a:r>
              <a:rPr lang="en-US" dirty="0" smtClean="0">
                <a:solidFill>
                  <a:srgbClr val="A424BD"/>
                </a:solidFill>
              </a:rPr>
              <a:t>La </a:t>
            </a:r>
            <a:r>
              <a:rPr lang="en-US" dirty="0" err="1" smtClean="0">
                <a:solidFill>
                  <a:srgbClr val="A424BD"/>
                </a:solidFill>
              </a:rPr>
              <a:t>Ceiba</a:t>
            </a:r>
            <a:r>
              <a:rPr lang="en-US" dirty="0" smtClean="0">
                <a:solidFill>
                  <a:srgbClr val="A424BD"/>
                </a:solidFill>
              </a:rPr>
              <a:t>. Honduras </a:t>
            </a:r>
            <a:r>
              <a:rPr lang="en-US" dirty="0" smtClean="0"/>
              <a:t>(</a:t>
            </a:r>
            <a:r>
              <a:rPr lang="en-US" dirty="0" smtClean="0"/>
              <a:t>2018 destination):</a:t>
            </a:r>
            <a:endParaRPr lang="en-US" dirty="0"/>
          </a:p>
          <a:p>
            <a:pPr lvl="1"/>
            <a:r>
              <a:rPr lang="en-US" dirty="0" smtClean="0"/>
              <a:t>Up to date routine </a:t>
            </a:r>
            <a:r>
              <a:rPr lang="en-US" dirty="0" smtClean="0"/>
              <a:t>vaccinations</a:t>
            </a:r>
            <a:endParaRPr lang="en-US" dirty="0"/>
          </a:p>
          <a:p>
            <a:pPr lvl="1"/>
            <a:r>
              <a:rPr lang="en-US" dirty="0"/>
              <a:t>Typhoid (if desired)</a:t>
            </a:r>
          </a:p>
          <a:p>
            <a:pPr lvl="1"/>
            <a:r>
              <a:rPr lang="en-US" dirty="0"/>
              <a:t>Hepatitis A (if desired</a:t>
            </a:r>
            <a:r>
              <a:rPr lang="en-US" dirty="0" smtClean="0"/>
              <a:t>)</a:t>
            </a:r>
          </a:p>
          <a:p>
            <a:pPr marL="350838" lvl="1" indent="0">
              <a:buNone/>
            </a:pPr>
            <a:r>
              <a:rPr lang="en-US" dirty="0"/>
              <a:t>https://</a:t>
            </a:r>
            <a:r>
              <a:rPr lang="en-US" dirty="0" err="1"/>
              <a:t>wwwnc.cdc.gov</a:t>
            </a:r>
            <a:r>
              <a:rPr lang="en-US" dirty="0"/>
              <a:t>/travel/destinations/traveler/none/</a:t>
            </a:r>
            <a:r>
              <a:rPr lang="en-US" dirty="0" err="1"/>
              <a:t>honduras</a:t>
            </a:r>
            <a:endParaRPr lang="en-US" dirty="0" smtClean="0"/>
          </a:p>
          <a:p>
            <a:r>
              <a:rPr lang="en-US" dirty="0" smtClean="0"/>
              <a:t>Consult </a:t>
            </a:r>
            <a:r>
              <a:rPr lang="en-US" dirty="0" smtClean="0"/>
              <a:t>your local travel doctor about the requirements for vaccines in </a:t>
            </a:r>
            <a:r>
              <a:rPr lang="en-US" dirty="0" smtClean="0"/>
              <a:t>Honduras</a:t>
            </a:r>
            <a:endParaRPr lang="en-US" dirty="0" smtClean="0"/>
          </a:p>
          <a:p>
            <a:r>
              <a:rPr lang="en-US" dirty="0" smtClean="0"/>
              <a:t>Can also go by Beutal for vaccines </a:t>
            </a:r>
          </a:p>
          <a:p>
            <a:r>
              <a:rPr lang="en-US" b="1" dirty="0" smtClean="0"/>
              <a:t>It </a:t>
            </a:r>
            <a:r>
              <a:rPr lang="en-US" b="1" dirty="0"/>
              <a:t>is the responsibility of the individual to pay for all vaccines if desired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Traveler's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purchasing Traveler’s Insurance through the Texas A&amp;M Study Abroad Office. This will be done once accepted into the organization. The cost is usually $30 or less.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Dates/Details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leaving from the US on January 1</a:t>
            </a:r>
            <a:r>
              <a:rPr lang="en-US" baseline="30000" dirty="0" smtClean="0"/>
              <a:t>st</a:t>
            </a:r>
            <a:r>
              <a:rPr lang="en-US" dirty="0" smtClean="0"/>
              <a:t>, 2018.</a:t>
            </a:r>
          </a:p>
          <a:p>
            <a:r>
              <a:rPr lang="en-US" dirty="0" smtClean="0"/>
              <a:t>We will arriving back to the US on </a:t>
            </a:r>
            <a:r>
              <a:rPr lang="en-US" dirty="0"/>
              <a:t> </a:t>
            </a:r>
            <a:r>
              <a:rPr lang="en-US" dirty="0" smtClean="0"/>
              <a:t>January 14</a:t>
            </a:r>
            <a:r>
              <a:rPr lang="en-US" baseline="30000" dirty="0" smtClean="0"/>
              <a:t>th</a:t>
            </a:r>
            <a:r>
              <a:rPr lang="en-US" dirty="0" smtClean="0"/>
              <a:t>, 2018.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Bus transportation will take participants to and from the airport in </a:t>
            </a:r>
            <a:r>
              <a:rPr lang="en-US" dirty="0" smtClean="0">
                <a:sym typeface="Wingdings"/>
              </a:rPr>
              <a:t>San Pedro Sula, Honduras.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We will be staying with a host family in </a:t>
            </a:r>
            <a:r>
              <a:rPr lang="en-US" dirty="0" smtClean="0">
                <a:sym typeface="Wingdings"/>
              </a:rPr>
              <a:t>La </a:t>
            </a:r>
            <a:r>
              <a:rPr lang="en-US" dirty="0" err="1" smtClean="0">
                <a:sym typeface="Wingdings"/>
              </a:rPr>
              <a:t>Ceiba</a:t>
            </a:r>
            <a:r>
              <a:rPr lang="en-US" dirty="0" smtClean="0">
                <a:sym typeface="Wingdings"/>
              </a:rPr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Program Schedule</a:t>
            </a:r>
          </a:p>
          <a:p>
            <a:pPr lvl="1"/>
            <a:r>
              <a:rPr lang="en-US" dirty="0" smtClean="0"/>
              <a:t>Program starts and ends in </a:t>
            </a:r>
            <a:r>
              <a:rPr lang="en-US" dirty="0" smtClean="0"/>
              <a:t>La </a:t>
            </a:r>
            <a:r>
              <a:rPr lang="en-US" dirty="0" err="1" smtClean="0"/>
              <a:t>Ceiba</a:t>
            </a:r>
            <a:r>
              <a:rPr lang="en-US" dirty="0" smtClean="0"/>
              <a:t>, Honduras.</a:t>
            </a:r>
            <a:endParaRPr lang="en-US" dirty="0" smtClean="0"/>
          </a:p>
          <a:p>
            <a:pPr lvl="1"/>
            <a:r>
              <a:rPr lang="en-US" dirty="0" smtClean="0"/>
              <a:t>Airport meet and greet in </a:t>
            </a:r>
            <a:r>
              <a:rPr lang="en-US" dirty="0" smtClean="0"/>
              <a:t>San Pedro Sula, Honduras upon </a:t>
            </a:r>
            <a:r>
              <a:rPr lang="en-US" dirty="0" smtClean="0"/>
              <a:t>arrival.</a:t>
            </a:r>
          </a:p>
          <a:p>
            <a:pPr lvl="1"/>
            <a:r>
              <a:rPr lang="en-US" dirty="0" smtClean="0"/>
              <a:t>Monday to Friday volunteering (40 hours per week).</a:t>
            </a:r>
          </a:p>
          <a:p>
            <a:pPr lvl="2"/>
            <a:r>
              <a:rPr lang="en-US" dirty="0" smtClean="0"/>
              <a:t>Example shift times: 8am-12 pm and 2pm-6pm</a:t>
            </a:r>
          </a:p>
          <a:p>
            <a:pPr lvl="1"/>
            <a:r>
              <a:rPr lang="en-US" dirty="0" smtClean="0"/>
              <a:t>Weekends are free for sightseeing.</a:t>
            </a:r>
          </a:p>
          <a:p>
            <a:pPr lvl="1"/>
            <a:r>
              <a:rPr lang="en-US" dirty="0"/>
              <a:t>Volunteers can rotate between departments, help in the pharmacy, laboratory  and checkups,  maternity, clean wounds, give sutures, and participate on daily rounds with the medical </a:t>
            </a:r>
            <a:r>
              <a:rPr lang="en-US" dirty="0" smtClean="0"/>
              <a:t>staff, and hands </a:t>
            </a:r>
            <a:r>
              <a:rPr lang="en-US" dirty="0"/>
              <a:t>on </a:t>
            </a:r>
            <a:r>
              <a:rPr lang="en-US" dirty="0" smtClean="0"/>
              <a:t>work with patients in the second week.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729</TotalTime>
  <Words>580</Words>
  <Application>Microsoft Macintosh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GLOVE</vt:lpstr>
      <vt:lpstr>Our Purpose </vt:lpstr>
      <vt:lpstr>In past years…</vt:lpstr>
      <vt:lpstr>Document Requirements</vt:lpstr>
      <vt:lpstr>Passport </vt:lpstr>
      <vt:lpstr>Vaccinations  </vt:lpstr>
      <vt:lpstr>Traveler's Insurance</vt:lpstr>
      <vt:lpstr>Program Dates/Details </vt:lpstr>
      <vt:lpstr>Program Details</vt:lpstr>
      <vt:lpstr>Costs</vt:lpstr>
      <vt:lpstr>Applying to GLOVE</vt:lpstr>
      <vt:lpstr>Dates to Remember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</dc:title>
  <dc:creator>Samuel Smith</dc:creator>
  <cp:lastModifiedBy>Giselle Carino</cp:lastModifiedBy>
  <cp:revision>36</cp:revision>
  <dcterms:created xsi:type="dcterms:W3CDTF">2014-03-30T22:49:43Z</dcterms:created>
  <dcterms:modified xsi:type="dcterms:W3CDTF">2017-09-02T21:24:00Z</dcterms:modified>
</cp:coreProperties>
</file>